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9" r:id="rId56"/>
    <p:sldId id="377" r:id="rId57"/>
    <p:sldId id="378" r:id="rId58"/>
    <p:sldId id="381" r:id="rId59"/>
    <p:sldId id="380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8" r:id="rId74"/>
    <p:sldId id="395" r:id="rId75"/>
    <p:sldId id="411" r:id="rId76"/>
    <p:sldId id="403" r:id="rId77"/>
    <p:sldId id="400" r:id="rId78"/>
    <p:sldId id="399" r:id="rId79"/>
    <p:sldId id="401" r:id="rId80"/>
    <p:sldId id="402" r:id="rId81"/>
    <p:sldId id="404" r:id="rId82"/>
    <p:sldId id="406" r:id="rId83"/>
    <p:sldId id="405" r:id="rId84"/>
    <p:sldId id="409" r:id="rId85"/>
    <p:sldId id="407" r:id="rId86"/>
    <p:sldId id="410" r:id="rId87"/>
    <p:sldId id="408" r:id="rId88"/>
  </p:sldIdLst>
  <p:sldSz cx="12192000" cy="6858000"/>
  <p:notesSz cx="6858000" cy="9144000"/>
  <p:embeddedFontLst>
    <p:embeddedFont>
      <p:font typeface="KoPubWorld돋움체_Pro Medium" pitchFamily="2" charset="-127"/>
      <p:regular r:id="rId91"/>
    </p:embeddedFont>
    <p:embeddedFont>
      <p:font typeface="맑은 고딕" panose="020B0503020000020004" pitchFamily="34" charset="-127"/>
      <p:regular r:id="rId92"/>
      <p:bold r:id="rId93"/>
    </p:embeddedFont>
    <p:embeddedFont>
      <p:font typeface="08서울한강체 L" panose="020F0502020204030204" pitchFamily="34" charset="0"/>
      <p:regular r:id="rId94"/>
      <p:bold r:id="rId95"/>
      <p:italic r:id="rId96"/>
      <p:boldItalic r:id="rId97"/>
    </p:embeddedFont>
    <p:embeddedFont>
      <p:font typeface="Arial Unicode MS" panose="020B0604020202020204" pitchFamily="34" charset="-128"/>
      <p:regular r:id="rId98"/>
    </p:embeddedFon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  <p:embeddedFont>
      <p:font typeface="KoPubDotum_Pro Bold" pitchFamily="2" charset="-127"/>
      <p:bold r:id="rId107"/>
    </p:embeddedFont>
    <p:embeddedFont>
      <p:font typeface="KOPUBDOTUM_PRO MEDIUM" pitchFamily="2" charset="-127"/>
      <p:regular r:id="rId108"/>
    </p:embeddedFont>
    <p:embeddedFont>
      <p:font typeface="KOPUBDOTUM_PRO MEDIUM" pitchFamily="2" charset="-127"/>
      <p:regular r:id="rId108"/>
    </p:embeddedFont>
    <p:embeddedFont>
      <p:font typeface="NanumSquare" panose="020B0600000101010101" pitchFamily="34" charset="-127"/>
      <p:regular r:id="rId109"/>
    </p:embeddedFont>
    <p:embeddedFont>
      <p:font typeface="NanumSquare Bold" panose="020B0600000101010101" pitchFamily="34" charset="-127"/>
      <p:bold r:id="rId110"/>
    </p:embeddedFont>
    <p:embeddedFont>
      <p:font typeface="NanumSquare ExtraBold" panose="020B0600000101010101" pitchFamily="34" charset="-127"/>
      <p:bold r:id="rId111"/>
    </p:embeddedFont>
    <p:embeddedFont>
      <p:font typeface="NanumSquare Light" panose="020B0600000101010101" pitchFamily="34" charset="-127"/>
      <p:regular r:id="rId1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7" autoAdjust="0"/>
    <p:restoredTop sz="94366"/>
  </p:normalViewPr>
  <p:slideViewPr>
    <p:cSldViewPr snapToGrid="0" showGuides="1">
      <p:cViewPr>
        <p:scale>
          <a:sx n="107" d="100"/>
          <a:sy n="107" d="100"/>
        </p:scale>
        <p:origin x="1136" y="368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12" Type="http://schemas.openxmlformats.org/officeDocument/2006/relationships/font" Target="fonts/font22.fntdata"/><Relationship Id="rId16" Type="http://schemas.openxmlformats.org/officeDocument/2006/relationships/slide" Target="slides/slide15.xml"/><Relationship Id="rId107" Type="http://schemas.openxmlformats.org/officeDocument/2006/relationships/font" Target="fonts/font1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0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2021/06/18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6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5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8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950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5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81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01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서브쿼리의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Subquery with FROM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3483554" y="3885601"/>
            <a:ext cx="5224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languages</a:t>
            </a: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, countries, economies</a:t>
            </a:r>
          </a:p>
        </p:txBody>
      </p:sp>
    </p:spTree>
    <p:extLst>
      <p:ext uri="{BB962C8B-B14F-4D97-AF65-F5344CB8AC3E}">
        <p14:creationId xmlns:p14="http://schemas.microsoft.com/office/powerpoint/2010/main" val="36227957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조건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1.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각 국가 코드에 대해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SELECT, FROM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및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GROUP BY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사용하여 언어 테이블에 나열되는 언어 개수 수를 구한다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조건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2.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집계된 필드는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lang_num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으로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표시한다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(Alias)</a:t>
            </a:r>
            <a:endParaRPr kumimoji="0" lang="en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12372</TotalTime>
  <Words>3035</Words>
  <Application>Microsoft Macintosh PowerPoint</Application>
  <PresentationFormat>Widescreen</PresentationFormat>
  <Paragraphs>586</Paragraphs>
  <Slides>87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5" baseType="lpstr">
      <vt:lpstr>NanumSquare</vt:lpstr>
      <vt:lpstr>Arial</vt:lpstr>
      <vt:lpstr>KoPubWorld돋움체_Pro Medium</vt:lpstr>
      <vt:lpstr>KOPUBDOTUM_PRO MEDIUM</vt:lpstr>
      <vt:lpstr>08서울한강체 L</vt:lpstr>
      <vt:lpstr>나눔스퀘어_ac Light</vt:lpstr>
      <vt:lpstr>Courier New</vt:lpstr>
      <vt:lpstr>Calibri</vt:lpstr>
      <vt:lpstr>Consolas</vt:lpstr>
      <vt:lpstr>NanumSquare ExtraBold</vt:lpstr>
      <vt:lpstr>나눔스퀘어_ac Bold</vt:lpstr>
      <vt:lpstr>NanumSquare Bold</vt:lpstr>
      <vt:lpstr>NanumSquare Light</vt:lpstr>
      <vt:lpstr>맑은 고딕</vt:lpstr>
      <vt:lpstr>KoPubDotum_Pro Bold</vt:lpstr>
      <vt:lpstr>Arial Unicode MS</vt:lpstr>
      <vt:lpstr>KOPUBDOTUM_PRO MEDIUM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319</cp:revision>
  <dcterms:created xsi:type="dcterms:W3CDTF">2020-11-29T05:15:19Z</dcterms:created>
  <dcterms:modified xsi:type="dcterms:W3CDTF">2021-06-19T10:44:03Z</dcterms:modified>
</cp:coreProperties>
</file>